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WenQuanYi" panose="020B0606030804020204" pitchFamily="34" charset="-128"/>
      <p:regular r:id="rId14"/>
    </p:embeddedFont>
    <p:embeddedFont>
      <p:font typeface="汉仪意宋" pitchFamily="18" charset="-122"/>
      <p:regular r:id="rId15"/>
    </p:embeddedFont>
    <p:embeddedFont>
      <p:font typeface="汉仪旗黑" pitchFamily="18" charset="-122"/>
      <p:regular r:id="rId16"/>
    </p:embeddedFont>
    <p:embeddedFont>
      <p:font typeface="汉仪旗黑 Bold" pitchFamily="18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 Bold" panose="020B0803030101060003" pitchFamily="34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8" autoAdjust="0"/>
  </p:normalViewPr>
  <p:slideViewPr>
    <p:cSldViewPr>
      <p:cViewPr varScale="1">
        <p:scale>
          <a:sx n="76" d="100"/>
          <a:sy n="76" d="100"/>
        </p:scale>
        <p:origin x="4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977" t="5602" r="27977" b="5952"/>
          <a:stretch>
            <a:fillRect/>
          </a:stretch>
        </p:blipFill>
        <p:spPr>
          <a:xfrm>
            <a:off x="-586434" y="-178642"/>
            <a:ext cx="4644447" cy="107976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33778" y="2109927"/>
            <a:ext cx="11721495" cy="6220472"/>
            <a:chOff x="0" y="0"/>
            <a:chExt cx="15628660" cy="829396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863422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spc="400">
                  <a:solidFill>
                    <a:srgbClr val="231F1F"/>
                  </a:solidFill>
                  <a:latin typeface="汉仪旗黑"/>
                </a:rPr>
                <a:t>TEAM:OUR CRAFT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97027"/>
              <a:ext cx="15628660" cy="520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75"/>
                </a:lnSpc>
              </a:pPr>
              <a:r>
                <a:rPr lang="en-US" sz="9975">
                  <a:solidFill>
                    <a:srgbClr val="231F1F"/>
                  </a:solidFill>
                  <a:latin typeface="汉仪旗黑 Bold"/>
                </a:rPr>
                <a:t>SMART PLANT CARE SYSTEM</a:t>
              </a:r>
            </a:p>
            <a:p>
              <a:pPr algn="l">
                <a:lnSpc>
                  <a:spcPts val="10000"/>
                </a:lnSpc>
              </a:pPr>
              <a:endParaRPr lang="en-US" sz="9975">
                <a:solidFill>
                  <a:srgbClr val="231F1F"/>
                </a:solidFill>
                <a:latin typeface="汉仪旗黑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68818"/>
              <a:ext cx="1186342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231F1F"/>
                  </a:solidFill>
                  <a:latin typeface="汉仪意宋"/>
                </a:rPr>
                <a:t>by Yunchen Zhang, Mingkai Ban, Yanxu Wu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6986747"/>
              <a:ext cx="4697228" cy="61293"/>
            </a:xfrm>
            <a:prstGeom prst="rect">
              <a:avLst/>
            </a:prstGeom>
            <a:solidFill>
              <a:srgbClr val="1EB479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977" t="5602" r="27977" b="5952"/>
          <a:stretch>
            <a:fillRect/>
          </a:stretch>
        </p:blipFill>
        <p:spPr>
          <a:xfrm>
            <a:off x="426518" y="800100"/>
            <a:ext cx="3830137" cy="89044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33778" y="3376910"/>
            <a:ext cx="11721495" cy="3686505"/>
            <a:chOff x="0" y="0"/>
            <a:chExt cx="15628660" cy="491534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863422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97027"/>
              <a:ext cx="15628660" cy="1826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9975">
                  <a:solidFill>
                    <a:srgbClr val="231F1F"/>
                  </a:solidFill>
                  <a:latin typeface="汉仪旗黑 Bold"/>
                </a:rPr>
                <a:t>DEMO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90195"/>
              <a:ext cx="1186342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608123"/>
              <a:ext cx="4697228" cy="61293"/>
            </a:xfrm>
            <a:prstGeom prst="rect">
              <a:avLst/>
            </a:prstGeom>
            <a:solidFill>
              <a:srgbClr val="1EB47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72799" y="-17003"/>
            <a:ext cx="7281333" cy="103040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87328">
            <a:off x="8223220" y="7369419"/>
            <a:ext cx="3249630" cy="9180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4454" y="864454"/>
            <a:ext cx="941624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00">
                <a:solidFill>
                  <a:srgbClr val="1EB479"/>
                </a:solidFill>
                <a:latin typeface="汉仪旗黑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403859"/>
            <a:ext cx="18288000" cy="599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Our project created an automatic plant watering system that provides optimal moisture levels for plants while conserving water and reducing manual effort.</a:t>
            </a:r>
          </a:p>
          <a:p>
            <a:pPr marL="734059" lvl="1" indent="-367030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We used sensors to monitor soil moisture and weather conditions, and the system has a user-friendly interface accessible from any device with internet access.</a:t>
            </a:r>
          </a:p>
          <a:p>
            <a:pPr marL="734059" lvl="1" indent="-367030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Our project showcases the potential of IoT technology in creating sustainable solutions for agriculture and plant care, benefiting plant enthusiasts, gardeners, and farmers.</a:t>
            </a:r>
          </a:p>
          <a:p>
            <a:pPr>
              <a:lnSpc>
                <a:spcPts val="6833"/>
              </a:lnSpc>
            </a:pPr>
            <a:endParaRPr lang="en-US" sz="3399">
              <a:solidFill>
                <a:srgbClr val="000000"/>
              </a:solidFill>
              <a:latin typeface="WenQuanY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6536" y="7604539"/>
            <a:ext cx="9934928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231F1F"/>
                </a:solidFill>
                <a:latin typeface="汉仪意宋 Italics"/>
              </a:rPr>
              <a:t>Yunchen Zhang, Mingkai Ban, Yanxu Wu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90823" y="5338924"/>
            <a:ext cx="133063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6975">
                <a:solidFill>
                  <a:srgbClr val="1EB479"/>
                </a:solidFill>
                <a:latin typeface="汉仪旗黑 Bold"/>
              </a:rPr>
              <a:t>any questions?</a:t>
            </a:r>
          </a:p>
        </p:txBody>
      </p:sp>
      <p:sp>
        <p:nvSpPr>
          <p:cNvPr id="4" name="AutoShape 4"/>
          <p:cNvSpPr/>
          <p:nvPr/>
        </p:nvSpPr>
        <p:spPr>
          <a:xfrm>
            <a:off x="7382540" y="6982026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86387" y="3393617"/>
            <a:ext cx="1515225" cy="1151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987328">
            <a:off x="8223220" y="7369419"/>
            <a:ext cx="3249630" cy="9180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4454" y="864454"/>
            <a:ext cx="941624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00">
                <a:solidFill>
                  <a:srgbClr val="1EB479"/>
                </a:solidFill>
                <a:latin typeface="汉仪旗黑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6785" y="1709584"/>
            <a:ext cx="16568648" cy="779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The aim of our project is to develop an innovative solution to the problem of manual watering by creating an automatic plant watering system.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The system will utilize the ESP32 microcontroller and a humidity sensor to detect soil moisture levels and trigger watering only when necessary. By automating plant care, we aim to make it more efficient, convenient, and cost-effective.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user-friendly interface that can be accessed remotely from any device with internet access. The interface will provide real-time information on soil moisture levels, watering schedules, and other relevant data. To ensure the security of the system, we will implement a user login system that protects user data and prevents unauthorized access.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WenQuanYi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WenQuanY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7410"/>
          <a:stretch>
            <a:fillRect/>
          </a:stretch>
        </p:blipFill>
        <p:spPr>
          <a:xfrm>
            <a:off x="6717295" y="67943"/>
            <a:ext cx="11570705" cy="101511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4454" y="873979"/>
            <a:ext cx="1357965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9">
                <a:solidFill>
                  <a:srgbClr val="1EB479"/>
                </a:solidFill>
                <a:latin typeface="汉仪旗黑 Bold"/>
              </a:rPr>
              <a:t> FRONT END</a:t>
            </a:r>
          </a:p>
          <a:p>
            <a:pPr algn="l">
              <a:lnSpc>
                <a:spcPts val="4800"/>
              </a:lnSpc>
            </a:pPr>
            <a:endParaRPr lang="en-US" sz="3999" spc="399">
              <a:solidFill>
                <a:srgbClr val="1EB479"/>
              </a:solidFill>
              <a:latin typeface="汉仪旗黑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4454" y="5143500"/>
            <a:ext cx="2761896" cy="8411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0093" y="6760929"/>
            <a:ext cx="2163217" cy="722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093" y="7846701"/>
            <a:ext cx="1956711" cy="10064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24442" y="1762799"/>
            <a:ext cx="11439934" cy="83872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4454" y="873979"/>
            <a:ext cx="1357965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9">
                <a:solidFill>
                  <a:srgbClr val="1EB479"/>
                </a:solidFill>
                <a:latin typeface="汉仪旗黑 Bold"/>
              </a:rPr>
              <a:t>SOFTWARE DESIGN (BACK END)</a:t>
            </a:r>
          </a:p>
          <a:p>
            <a:pPr algn="l">
              <a:lnSpc>
                <a:spcPts val="4800"/>
              </a:lnSpc>
            </a:pPr>
            <a:endParaRPr lang="en-US" sz="3999" spc="399">
              <a:solidFill>
                <a:srgbClr val="1EB479"/>
              </a:solidFill>
              <a:latin typeface="汉仪旗黑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331406"/>
            <a:ext cx="5536365" cy="69268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4454" y="864454"/>
            <a:ext cx="1357965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00">
                <a:solidFill>
                  <a:srgbClr val="1EB479"/>
                </a:solidFill>
                <a:latin typeface="汉仪旗黑 Bold"/>
              </a:rPr>
              <a:t>APIS  &amp; DB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5383" y="2331406"/>
            <a:ext cx="6388724" cy="7012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4454" y="864454"/>
            <a:ext cx="6448241" cy="2736822"/>
            <a:chOff x="0" y="0"/>
            <a:chExt cx="8597654" cy="36490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597654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EB479"/>
                  </a:solidFill>
                  <a:latin typeface="汉仪旗黑 Bold"/>
                </a:rPr>
                <a:t>HARDWARE DESIGN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3587803"/>
              <a:ext cx="4697228" cy="61293"/>
            </a:xfrm>
            <a:prstGeom prst="rect">
              <a:avLst/>
            </a:prstGeom>
            <a:solidFill>
              <a:srgbClr val="1EB47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977" t="5602" r="27977" b="5952"/>
          <a:stretch>
            <a:fillRect/>
          </a:stretch>
        </p:blipFill>
        <p:spPr>
          <a:xfrm>
            <a:off x="864454" y="6254463"/>
            <a:ext cx="2106375" cy="48969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18440" y="1967646"/>
            <a:ext cx="11826763" cy="8158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-576303"/>
            <a:ext cx="19486763" cy="5722643"/>
          </a:xfrm>
          <a:prstGeom prst="rect">
            <a:avLst/>
          </a:prstGeom>
          <a:solidFill>
            <a:srgbClr val="231F1F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177135"/>
            <a:ext cx="3313435" cy="2515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98528" y="3177135"/>
            <a:ext cx="3353355" cy="25150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08278" y="3175477"/>
            <a:ext cx="4225676" cy="2518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90347" y="3177135"/>
            <a:ext cx="3365163" cy="2515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71767" y="9155846"/>
            <a:ext cx="855177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spc="300">
                <a:solidFill>
                  <a:srgbClr val="231F1F"/>
                </a:solidFill>
                <a:latin typeface="汉仪旗黑 Bold"/>
              </a:rPr>
              <a:t>SMART PLANT CARE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454" y="864454"/>
            <a:ext cx="941624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00">
                <a:solidFill>
                  <a:srgbClr val="1EB479"/>
                </a:solidFill>
                <a:latin typeface="汉仪旗黑 Bold"/>
              </a:rPr>
              <a:t>HARDWARE LIST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0368" y="5933779"/>
            <a:ext cx="3970099" cy="1651566"/>
            <a:chOff x="0" y="0"/>
            <a:chExt cx="5293466" cy="22020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5293466" cy="706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1EB479"/>
                  </a:solidFill>
                  <a:latin typeface="Raleway Bold"/>
                </a:rPr>
                <a:t>water pump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2021"/>
              <a:ext cx="5293466" cy="138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1F1F"/>
                  </a:solidFill>
                  <a:latin typeface="汉仪旗黑"/>
                </a:rPr>
                <a:t>Sipytoph  DC 3-5V Micro Submersible Mini Water Pump 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1F1F"/>
                </a:solidFill>
                <a:latin typeface="汉仪旗黑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90157" y="5933779"/>
            <a:ext cx="3970099" cy="2356416"/>
            <a:chOff x="0" y="0"/>
            <a:chExt cx="5293466" cy="31418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5293466" cy="706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1EB479"/>
                  </a:solidFill>
                  <a:latin typeface="Raleway Bold"/>
                </a:rPr>
                <a:t>one channel relay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22021"/>
              <a:ext cx="5293466" cy="2319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1F1F"/>
                  </a:solidFill>
                  <a:latin typeface="汉仪旗黑"/>
                </a:rPr>
                <a:t>ALMOCN  DC 5V 1 Channel Relay Module With Optocoupler Isolation Support High or Low Level Trigger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1F1F"/>
                </a:solidFill>
                <a:latin typeface="汉仪旗黑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63854" y="5933779"/>
            <a:ext cx="3970099" cy="2708841"/>
            <a:chOff x="0" y="0"/>
            <a:chExt cx="5293466" cy="361178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5293466" cy="706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1EB479"/>
                  </a:solidFill>
                  <a:latin typeface="Raleway Bold"/>
                </a:rPr>
                <a:t>soil miosture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021"/>
              <a:ext cx="5293466" cy="278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1F1F"/>
                  </a:solidFill>
                  <a:latin typeface="汉仪旗黑"/>
                </a:rPr>
                <a:t>Songhe Capacitive Soil Moisture Sensor Module Corrosion Resistant 3.3~5.5V W/Gravity for Arduino Moisture Detection Garden Watering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1F1F"/>
                </a:solidFill>
                <a:latin typeface="汉仪旗黑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87879" y="5933779"/>
            <a:ext cx="3970099" cy="1651566"/>
            <a:chOff x="0" y="0"/>
            <a:chExt cx="5293466" cy="220208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5293466" cy="706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300">
                  <a:solidFill>
                    <a:srgbClr val="1EB479"/>
                  </a:solidFill>
                  <a:latin typeface="Raleway Bold"/>
                </a:rPr>
                <a:t>micro control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2021"/>
              <a:ext cx="5293466" cy="138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31F1F"/>
                  </a:solidFill>
                  <a:latin typeface="汉仪旗黑"/>
                </a:rPr>
                <a:t>HiLetgo ESP-WROOM-32 ESP32 Development Board 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231F1F"/>
                </a:solidFill>
                <a:latin typeface="汉仪旗黑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79670"/>
            <a:ext cx="10506462" cy="66786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10841" y="4069780"/>
            <a:ext cx="5306556" cy="29318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987328">
            <a:off x="8223220" y="7369419"/>
            <a:ext cx="3249630" cy="9180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4454" y="864454"/>
            <a:ext cx="941624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00">
                <a:solidFill>
                  <a:srgbClr val="1EB479"/>
                </a:solidFill>
                <a:latin typeface="汉仪旗黑 Bold"/>
              </a:rPr>
              <a:t>3D PRINTER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3188" y="8579007"/>
            <a:ext cx="342527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WenQuanYi"/>
              </a:rPr>
              <a:t>need support 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4454" y="1762799"/>
            <a:ext cx="3522921" cy="45970"/>
          </a:xfrm>
          <a:prstGeom prst="rect">
            <a:avLst/>
          </a:prstGeom>
          <a:solidFill>
            <a:srgbClr val="1EB47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23069"/>
            <a:ext cx="13987698" cy="79560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4454" y="873979"/>
            <a:ext cx="1357965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9">
                <a:solidFill>
                  <a:srgbClr val="1EB479"/>
                </a:solidFill>
                <a:latin typeface="汉仪旗黑 Bold"/>
              </a:rPr>
              <a:t>SOFTWARE DESIGN (FIRMWARE)</a:t>
            </a:r>
          </a:p>
          <a:p>
            <a:pPr algn="l">
              <a:lnSpc>
                <a:spcPts val="4800"/>
              </a:lnSpc>
            </a:pPr>
            <a:endParaRPr lang="en-US" sz="3999" spc="399">
              <a:solidFill>
                <a:srgbClr val="1EB479"/>
              </a:solidFill>
              <a:latin typeface="汉仪旗黑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315</Words>
  <Application>Microsoft Macintosh PowerPoint</Application>
  <PresentationFormat>Custom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汉仪旗黑 Bold</vt:lpstr>
      <vt:lpstr>Calibri</vt:lpstr>
      <vt:lpstr>WenQuanYi</vt:lpstr>
      <vt:lpstr>汉仪旗黑</vt:lpstr>
      <vt:lpstr>汉仪意宋</vt:lpstr>
      <vt:lpstr>汉仪意宋 Italics</vt:lpstr>
      <vt:lpstr>Arial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黑白绿叶热爱生活品牌指引产品介绍演示文稿</dc:title>
  <cp:lastModifiedBy>yunchen z</cp:lastModifiedBy>
  <cp:revision>2</cp:revision>
  <dcterms:created xsi:type="dcterms:W3CDTF">2006-08-16T00:00:00Z</dcterms:created>
  <dcterms:modified xsi:type="dcterms:W3CDTF">2023-03-15T04:01:59Z</dcterms:modified>
  <dc:identifier>DAFdNUMaT7c</dc:identifier>
</cp:coreProperties>
</file>